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9" r:id="rId2"/>
    <p:sldId id="256" r:id="rId3"/>
    <p:sldId id="257" r:id="rId4"/>
    <p:sldId id="262" r:id="rId5"/>
    <p:sldId id="261" r:id="rId6"/>
    <p:sldId id="287" r:id="rId7"/>
    <p:sldId id="260" r:id="rId8"/>
    <p:sldId id="263" r:id="rId9"/>
    <p:sldId id="285" r:id="rId10"/>
    <p:sldId id="264" r:id="rId11"/>
    <p:sldId id="276" r:id="rId12"/>
    <p:sldId id="277" r:id="rId13"/>
    <p:sldId id="278" r:id="rId14"/>
    <p:sldId id="286" r:id="rId15"/>
    <p:sldId id="279" r:id="rId16"/>
    <p:sldId id="280" r:id="rId17"/>
    <p:sldId id="281" r:id="rId18"/>
    <p:sldId id="282" r:id="rId19"/>
    <p:sldId id="283" r:id="rId20"/>
    <p:sldId id="284" r:id="rId21"/>
    <p:sldId id="265" r:id="rId22"/>
    <p:sldId id="266" r:id="rId23"/>
    <p:sldId id="267" r:id="rId24"/>
    <p:sldId id="268" r:id="rId25"/>
    <p:sldId id="269" r:id="rId26"/>
    <p:sldId id="270" r:id="rId27"/>
    <p:sldId id="271" r:id="rId28"/>
    <p:sldId id="272" r:id="rId29"/>
    <p:sldId id="273" r:id="rId30"/>
    <p:sldId id="288" r:id="rId31"/>
    <p:sldId id="275" r:id="rId32"/>
    <p:sldId id="2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68F9E8-3E06-47C0-A897-08B5AA7FD549}" type="datetimeFigureOut">
              <a:rPr lang="en-AU" smtClean="0"/>
              <a:t>28/06/2015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770748-40B6-4AED-AA2E-43A3BF143B18}" type="slidenum">
              <a:rPr lang="en-AU" smtClean="0"/>
              <a:t>‹#›</a:t>
            </a:fld>
            <a:endParaRPr lang="en-AU"/>
          </a:p>
        </p:txBody>
      </p:sp>
    </p:spTree>
    <p:extLst>
      <p:ext uri="{BB962C8B-B14F-4D97-AF65-F5344CB8AC3E}">
        <p14:creationId xmlns:p14="http://schemas.microsoft.com/office/powerpoint/2010/main" val="22838595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chemeClr val="bg2"/>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28/06/2015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28/06/2015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28/06/2015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28/06/2015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28/06/2015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28/06/2015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28/06/2015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28/06/2015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28/06/2015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28/06/2015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bg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bg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3861048"/>
            <a:ext cx="3960440" cy="677937"/>
          </a:xfrm>
        </p:spPr>
        <p:txBody>
          <a:bodyPr>
            <a:normAutofit/>
          </a:bodyPr>
          <a:lstStyle/>
          <a:p>
            <a:r>
              <a:rPr lang="en-AU" sz="3200" dirty="0" smtClean="0">
                <a:solidFill>
                  <a:srgbClr val="701C00"/>
                </a:solidFill>
              </a:rPr>
              <a:t>Rod Thom</a:t>
            </a:r>
            <a:endParaRPr lang="en-AU" sz="3200" dirty="0">
              <a:solidFill>
                <a:srgbClr val="701C00"/>
              </a:solidFill>
            </a:endParaRPr>
          </a:p>
        </p:txBody>
      </p:sp>
    </p:spTree>
    <p:extLst>
      <p:ext uri="{BB962C8B-B14F-4D97-AF65-F5344CB8AC3E}">
        <p14:creationId xmlns:p14="http://schemas.microsoft.com/office/powerpoint/2010/main" val="377381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smtClean="0"/>
              <a:t>I.  How we Treat Each Other and God </a:t>
            </a:r>
            <a:endParaRPr lang="en-AU"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smtClean="0"/>
              <a:t>Insert the Commandments here…</a:t>
            </a:r>
          </a:p>
          <a:p>
            <a:pPr marL="0" indent="0">
              <a:buNone/>
            </a:pPr>
            <a:endParaRPr lang="en-AU" dirty="0"/>
          </a:p>
        </p:txBody>
      </p:sp>
      <p:pic>
        <p:nvPicPr>
          <p:cNvPr id="1026" name="Picture 2" descr="M:\Campaigns\THE STORY\Graphics\10 Commandments\1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 y="0"/>
            <a:ext cx="9135482" cy="685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2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M:\Campaigns\THE STORY\Graphics\10 Commandments\2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6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M:\Campaigns\THE STORY\Graphics\10 Commandments\3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descr="M:\Campaigns\THE STORY\Graphics\10 Commandments\4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2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088232"/>
          </a:xfrm>
        </p:spPr>
        <p:txBody>
          <a:bodyPr>
            <a:normAutofit fontScale="90000"/>
          </a:bodyPr>
          <a:lstStyle/>
          <a:p>
            <a:r>
              <a:rPr lang="en-AU" b="1" i="1" dirty="0"/>
              <a:t>Commandments 5-10 guide how we treat other people. Our Horizontal relationships with each other </a:t>
            </a:r>
          </a:p>
        </p:txBody>
      </p:sp>
      <p:pic>
        <p:nvPicPr>
          <p:cNvPr id="3074"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080698" y="2852936"/>
            <a:ext cx="3048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9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descr="M:\Campaigns\THE STORY\Graphics\10 Commandments\5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1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6146" name="Picture 2" descr="M:\Campaigns\THE STORY\Graphics\10 Commandments\6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2" y="0"/>
            <a:ext cx="9161121" cy="687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6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7170" name="Picture 2" descr="M:\Campaigns\THE STORY\Graphics\10 Commandments\7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6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8194" name="Picture 2" descr="M:\Campaigns\THE STORY\Graphics\10 Commandments\8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6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9218" name="Picture 2" descr="M:\Campaigns\THE STORY\Graphics\10 Commandments\9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3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2160240"/>
          </a:xfrm>
        </p:spPr>
        <p:txBody>
          <a:bodyPr>
            <a:normAutofit fontScale="90000"/>
          </a:bodyPr>
          <a:lstStyle/>
          <a:p>
            <a:r>
              <a:rPr lang="en-AU" dirty="0"/>
              <a:t>Chapter </a:t>
            </a:r>
            <a:r>
              <a:rPr lang="en-AU" dirty="0" smtClean="0"/>
              <a:t>5; </a:t>
            </a:r>
            <a:br>
              <a:rPr lang="en-AU" dirty="0" smtClean="0"/>
            </a:br>
            <a:r>
              <a:rPr lang="en-AU" dirty="0" smtClean="0"/>
              <a:t>“NEW </a:t>
            </a:r>
            <a:r>
              <a:rPr lang="en-AU" dirty="0"/>
              <a:t>COMMANDS and a NEW COVENANT</a:t>
            </a:r>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42" name="Picture 2" descr="M:\Campaigns\THE STORY\Graphics\10 Commandments\10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 y="0"/>
            <a:ext cx="9148179" cy="686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2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a:t>I.  </a:t>
            </a:r>
            <a:r>
              <a:rPr lang="en-AU" b="1" u="sng" dirty="0" smtClean="0"/>
              <a:t>How we Treat </a:t>
            </a:r>
            <a:r>
              <a:rPr lang="en-AU" b="1" u="sng" dirty="0"/>
              <a:t>E</a:t>
            </a:r>
            <a:r>
              <a:rPr lang="en-AU" b="1" u="sng" dirty="0" smtClean="0"/>
              <a:t>ach </a:t>
            </a:r>
            <a:r>
              <a:rPr lang="en-AU" b="1" u="sng" dirty="0"/>
              <a:t>O</a:t>
            </a:r>
            <a:r>
              <a:rPr lang="en-AU" b="1" u="sng" dirty="0" smtClean="0"/>
              <a:t>ther and God </a:t>
            </a:r>
            <a:endParaRPr lang="en-AU"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a:t>Exodus 24:3 When Moses went and told the people all the LORD’s words and laws, they responded with one voice, </a:t>
            </a:r>
            <a:r>
              <a:rPr lang="en-AU" u="sng" dirty="0"/>
              <a:t>“Everything the LORD has said we will do.” </a:t>
            </a:r>
            <a:r>
              <a:rPr lang="en-AU" dirty="0"/>
              <a:t>4 Moses then wrote down everything the LORD had said. </a:t>
            </a:r>
          </a:p>
        </p:txBody>
      </p:sp>
    </p:spTree>
    <p:extLst>
      <p:ext uri="{BB962C8B-B14F-4D97-AF65-F5344CB8AC3E}">
        <p14:creationId xmlns:p14="http://schemas.microsoft.com/office/powerpoint/2010/main" val="124581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a:t>I.  </a:t>
            </a:r>
            <a:r>
              <a:rPr lang="en-AU" b="1" u="sng" dirty="0" smtClean="0"/>
              <a:t>How we Treat </a:t>
            </a:r>
            <a:r>
              <a:rPr lang="en-AU" b="1" u="sng" dirty="0"/>
              <a:t>E</a:t>
            </a:r>
            <a:r>
              <a:rPr lang="en-AU" b="1" u="sng" dirty="0" smtClean="0"/>
              <a:t>ach </a:t>
            </a:r>
            <a:r>
              <a:rPr lang="en-AU" b="1" u="sng" dirty="0"/>
              <a:t>O</a:t>
            </a:r>
            <a:r>
              <a:rPr lang="en-AU" b="1" u="sng" dirty="0" smtClean="0"/>
              <a:t>ther and God </a:t>
            </a:r>
            <a:endParaRPr lang="en-AU" b="1" u="sng" dirty="0"/>
          </a:p>
        </p:txBody>
      </p:sp>
      <p:sp>
        <p:nvSpPr>
          <p:cNvPr id="3" name="Content Placeholder 2"/>
          <p:cNvSpPr>
            <a:spLocks noGrp="1"/>
          </p:cNvSpPr>
          <p:nvPr>
            <p:ph idx="1"/>
          </p:nvPr>
        </p:nvSpPr>
        <p:spPr>
          <a:xfrm>
            <a:off x="467544" y="1556792"/>
            <a:ext cx="8219256" cy="4569371"/>
          </a:xfrm>
        </p:spPr>
        <p:txBody>
          <a:bodyPr>
            <a:normAutofit lnSpcReduction="10000"/>
          </a:bodyPr>
          <a:lstStyle/>
          <a:p>
            <a:pPr marL="0" indent="0">
              <a:buNone/>
            </a:pPr>
            <a:r>
              <a:rPr lang="en-AU" dirty="0"/>
              <a:t>Exodus 24:12 The LORD said to Moses, “Come up to me on the mountain and stay here, and I will give you the tablets of stone with the law and commandments I have written for their instruction.” </a:t>
            </a:r>
          </a:p>
          <a:p>
            <a:pPr marL="0" indent="0">
              <a:buNone/>
            </a:pPr>
            <a:r>
              <a:rPr lang="en-AU" dirty="0"/>
              <a:t>13 Then Moses set out with Joshua his aide, and Moses went up on the mountain of God. 14 He said to the elders, “Wait here for us until we come back to you. Aaron and </a:t>
            </a:r>
            <a:r>
              <a:rPr lang="en-AU" dirty="0" err="1"/>
              <a:t>Hur</a:t>
            </a:r>
            <a:r>
              <a:rPr lang="en-AU" dirty="0"/>
              <a:t> are with you, and anyone involved in a dispute can go to them.” </a:t>
            </a:r>
          </a:p>
        </p:txBody>
      </p:sp>
    </p:spTree>
    <p:extLst>
      <p:ext uri="{BB962C8B-B14F-4D97-AF65-F5344CB8AC3E}">
        <p14:creationId xmlns:p14="http://schemas.microsoft.com/office/powerpoint/2010/main" val="494546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a:t>I.  </a:t>
            </a:r>
            <a:r>
              <a:rPr lang="en-AU" b="1" u="sng" dirty="0" smtClean="0"/>
              <a:t>How we Treat </a:t>
            </a:r>
            <a:r>
              <a:rPr lang="en-AU" b="1" u="sng" dirty="0"/>
              <a:t>E</a:t>
            </a:r>
            <a:r>
              <a:rPr lang="en-AU" b="1" u="sng" dirty="0" smtClean="0"/>
              <a:t>ach </a:t>
            </a:r>
            <a:r>
              <a:rPr lang="en-AU" b="1" u="sng" dirty="0"/>
              <a:t>O</a:t>
            </a:r>
            <a:r>
              <a:rPr lang="en-AU" b="1" u="sng" dirty="0" smtClean="0"/>
              <a:t>ther and God </a:t>
            </a:r>
            <a:endParaRPr lang="en-AU"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smtClean="0"/>
              <a:t>15 </a:t>
            </a:r>
            <a:r>
              <a:rPr lang="en-AU" dirty="0"/>
              <a:t>When Moses went up on the mountain, the cloud covered it, 16 and the glory of the LORD settled on Mount Sinai. For six days the cloud covered the mountain, and on the seventh day the LORD called to Moses from within the cloud. 17 To the Israelites the glory of the LORD looked like a consuming fire on top of the mountain. 18 Then Moses entered the cloud as he went on up the mountain. And he stayed on the mountain forty days and forty nights. </a:t>
            </a:r>
          </a:p>
        </p:txBody>
      </p:sp>
    </p:spTree>
    <p:extLst>
      <p:ext uri="{BB962C8B-B14F-4D97-AF65-F5344CB8AC3E}">
        <p14:creationId xmlns:p14="http://schemas.microsoft.com/office/powerpoint/2010/main" val="76652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smtClean="0"/>
              <a:t>II.  I will need a PLACE to DWELL</a:t>
            </a:r>
            <a:endParaRPr lang="en-AU"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a:t>Exodus 25:8 “Then have them make a sanctuary for me, and I will dwell among them. 9 Make this tabernacle and all its furnishings exactly like the pattern I will show you. </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55776" y="3789040"/>
            <a:ext cx="3744416" cy="24416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355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smtClean="0"/>
              <a:t>II.  I will need a PLACE to DWELL</a:t>
            </a:r>
            <a:endParaRPr lang="en-AU" b="1" u="sng" dirty="0"/>
          </a:p>
        </p:txBody>
      </p:sp>
      <p:sp>
        <p:nvSpPr>
          <p:cNvPr id="3" name="Content Placeholder 2"/>
          <p:cNvSpPr>
            <a:spLocks noGrp="1"/>
          </p:cNvSpPr>
          <p:nvPr>
            <p:ph idx="1"/>
          </p:nvPr>
        </p:nvSpPr>
        <p:spPr>
          <a:xfrm>
            <a:off x="467544" y="1556792"/>
            <a:ext cx="8219256" cy="4569371"/>
          </a:xfrm>
        </p:spPr>
        <p:txBody>
          <a:bodyPr>
            <a:normAutofit fontScale="92500" lnSpcReduction="20000"/>
          </a:bodyPr>
          <a:lstStyle/>
          <a:p>
            <a:pPr marL="0" indent="0">
              <a:buNone/>
            </a:pPr>
            <a:r>
              <a:rPr lang="en-AU" dirty="0"/>
              <a:t>Exodus 40:34 Then the cloud covered the tent of meeting, and the glory of the LORD filled the tabernacle. 35 Moses could not enter the tent of meeting because the cloud had settled on it, and the glory of the LORD filled the tabernacle. </a:t>
            </a:r>
          </a:p>
          <a:p>
            <a:pPr marL="0" indent="0">
              <a:buNone/>
            </a:pPr>
            <a:r>
              <a:rPr lang="en-AU" dirty="0"/>
              <a:t>36 In all the travels of the Israelites, whenever the cloud lifted from above the tabernacle, they would set out; 37 but if the cloud did not lift, they did not set out—until the day it lifted. 38 So the cloud of the LORD was over the tabernacle by day, and fire was in the cloud by night, </a:t>
            </a:r>
            <a:r>
              <a:rPr lang="en-AU" dirty="0" smtClean="0"/>
              <a:t>in </a:t>
            </a:r>
          </a:p>
          <a:p>
            <a:pPr marL="0" indent="0">
              <a:buNone/>
            </a:pPr>
            <a:r>
              <a:rPr lang="en-AU" dirty="0" smtClean="0"/>
              <a:t>the </a:t>
            </a:r>
            <a:r>
              <a:rPr lang="en-AU" dirty="0"/>
              <a:t>sight of all the Israelites during all their travels. </a:t>
            </a:r>
          </a:p>
        </p:txBody>
      </p:sp>
    </p:spTree>
    <p:extLst>
      <p:ext uri="{BB962C8B-B14F-4D97-AF65-F5344CB8AC3E}">
        <p14:creationId xmlns:p14="http://schemas.microsoft.com/office/powerpoint/2010/main" val="2087287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AU" sz="3600" b="1" u="sng" dirty="0" smtClean="0"/>
              <a:t>III.  I will require SIN be ATONED for</a:t>
            </a:r>
            <a:endParaRPr lang="en-AU" sz="3600"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a:t>Leviticus 17:11 For the life of a creature is in the blood, and I have given it to you to make atonement for yourselves on the altar; it is the blood that makes atonement for one’s life.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135" y="4005064"/>
            <a:ext cx="2857500" cy="1895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7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AU" sz="3600" b="1" u="sng" dirty="0" smtClean="0"/>
              <a:t>III.  I will require SIN be ATONED for</a:t>
            </a:r>
            <a:endParaRPr lang="en-AU" sz="3600"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a:t>Exodus 32:1 When the people saw that Moses was so long in coming down from the mountain, they gathered around Aaron and said, “Come, make us gods who will go before us. As for this fellow Moses who brought us up out of Egypt, we don’t know what has happened to him.” </a:t>
            </a:r>
          </a:p>
        </p:txBody>
      </p:sp>
    </p:spTree>
    <p:extLst>
      <p:ext uri="{BB962C8B-B14F-4D97-AF65-F5344CB8AC3E}">
        <p14:creationId xmlns:p14="http://schemas.microsoft.com/office/powerpoint/2010/main" val="605364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AU" sz="3600" b="1" u="sng" dirty="0" smtClean="0"/>
              <a:t>III.  I will require SIN be ATONED for</a:t>
            </a:r>
            <a:endParaRPr lang="en-AU" sz="3600" b="1" u="sng" dirty="0"/>
          </a:p>
        </p:txBody>
      </p:sp>
      <p:sp>
        <p:nvSpPr>
          <p:cNvPr id="3" name="Content Placeholder 2"/>
          <p:cNvSpPr>
            <a:spLocks noGrp="1"/>
          </p:cNvSpPr>
          <p:nvPr>
            <p:ph idx="1"/>
          </p:nvPr>
        </p:nvSpPr>
        <p:spPr>
          <a:xfrm>
            <a:off x="467544" y="1556792"/>
            <a:ext cx="8219256" cy="4569371"/>
          </a:xfrm>
        </p:spPr>
        <p:txBody>
          <a:bodyPr>
            <a:normAutofit fontScale="77500" lnSpcReduction="20000"/>
          </a:bodyPr>
          <a:lstStyle/>
          <a:p>
            <a:pPr marL="0" indent="0">
              <a:buNone/>
            </a:pPr>
            <a:r>
              <a:rPr lang="en-AU" dirty="0"/>
              <a:t>Exodus 32:19 When Moses approached the camp and saw the calf and the dancing, his anger burned and he threw the tablets out of his hands, breaking them to pieces at the foot of the mountain. </a:t>
            </a:r>
            <a:r>
              <a:rPr lang="en-AU" dirty="0" smtClean="0"/>
              <a:t>20 </a:t>
            </a:r>
            <a:r>
              <a:rPr lang="en-AU" dirty="0"/>
              <a:t>And he took the calf the people had made and burned it in the fire; then he ground it to powder, scattered it on the water and made the Israelites drink it. </a:t>
            </a:r>
          </a:p>
          <a:p>
            <a:pPr marL="0" indent="0">
              <a:buNone/>
            </a:pPr>
            <a:r>
              <a:rPr lang="en-AU" dirty="0"/>
              <a:t>21 He said to Aaron, “What did these people do to you, that you led them into such great sin?” </a:t>
            </a:r>
          </a:p>
          <a:p>
            <a:pPr marL="0" indent="0">
              <a:buNone/>
            </a:pPr>
            <a:r>
              <a:rPr lang="en-AU" dirty="0"/>
              <a:t>22 “Do not be angry, my lord,” Aaron answered. “You know how prone these people are to evil. 23 They said to me, ‘Make us gods who will go before us. As for this fellow Moses who brought us up out of Egypt, we don’t know what has happened to him.’ 24 So I told them, ‘Whoever has any gold jewellery, take it off.’ Then they gave me the gold, </a:t>
            </a:r>
            <a:endParaRPr lang="en-AU" dirty="0" smtClean="0"/>
          </a:p>
          <a:p>
            <a:pPr marL="0" indent="0">
              <a:buNone/>
            </a:pPr>
            <a:r>
              <a:rPr lang="en-AU" dirty="0" smtClean="0"/>
              <a:t>and </a:t>
            </a:r>
            <a:r>
              <a:rPr lang="en-AU" dirty="0"/>
              <a:t>I threw it into the fire, and out came this calf!” </a:t>
            </a:r>
          </a:p>
        </p:txBody>
      </p:sp>
    </p:spTree>
    <p:extLst>
      <p:ext uri="{BB962C8B-B14F-4D97-AF65-F5344CB8AC3E}">
        <p14:creationId xmlns:p14="http://schemas.microsoft.com/office/powerpoint/2010/main" val="101095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AU" sz="3600" b="1" u="sng" dirty="0" smtClean="0"/>
              <a:t>III.  I will require SIN be ATONED for</a:t>
            </a:r>
            <a:endParaRPr lang="en-AU" sz="3600" b="1" u="sng" dirty="0"/>
          </a:p>
        </p:txBody>
      </p:sp>
      <p:sp>
        <p:nvSpPr>
          <p:cNvPr id="3" name="Content Placeholder 2"/>
          <p:cNvSpPr>
            <a:spLocks noGrp="1"/>
          </p:cNvSpPr>
          <p:nvPr>
            <p:ph idx="1"/>
          </p:nvPr>
        </p:nvSpPr>
        <p:spPr>
          <a:xfrm>
            <a:off x="467544" y="1556792"/>
            <a:ext cx="8219256" cy="4569371"/>
          </a:xfrm>
        </p:spPr>
        <p:txBody>
          <a:bodyPr>
            <a:normAutofit fontScale="85000" lnSpcReduction="20000"/>
          </a:bodyPr>
          <a:lstStyle/>
          <a:p>
            <a:pPr marL="0" indent="0">
              <a:buNone/>
            </a:pPr>
            <a:r>
              <a:rPr lang="en-AU" dirty="0"/>
              <a:t>Exodus 32:30 The next day Moses said to the people, “You have committed a great sin. But now I will go up to the LORD; perhaps I can make atonement for your sin.” </a:t>
            </a:r>
          </a:p>
          <a:p>
            <a:pPr marL="0" indent="0">
              <a:buNone/>
            </a:pPr>
            <a:r>
              <a:rPr lang="en-AU" dirty="0"/>
              <a:t>31 So Moses went back to the LORD and said, “Oh, what a great sin these people have committed! They have made themselves gods of gold. 32 But now, please forgive their sin—but if not, then blot me out of the book you have written.” </a:t>
            </a:r>
          </a:p>
          <a:p>
            <a:pPr marL="0" indent="0">
              <a:buNone/>
            </a:pPr>
            <a:r>
              <a:rPr lang="en-AU" dirty="0"/>
              <a:t>33 The LORD replied to Moses, “Whoever has sinned against me I will blot out of my book. 34 Now go, lead the people to the place I spoke of, and my angel will go before you. However, when the time comes for me to punish, I will punish them for </a:t>
            </a:r>
            <a:endParaRPr lang="en-AU" dirty="0" smtClean="0"/>
          </a:p>
          <a:p>
            <a:pPr marL="0" indent="0">
              <a:buNone/>
            </a:pPr>
            <a:r>
              <a:rPr lang="en-AU" dirty="0" smtClean="0"/>
              <a:t>their </a:t>
            </a:r>
            <a:r>
              <a:rPr lang="en-AU" dirty="0"/>
              <a:t>sin.” </a:t>
            </a:r>
          </a:p>
        </p:txBody>
      </p:sp>
    </p:spTree>
    <p:extLst>
      <p:ext uri="{BB962C8B-B14F-4D97-AF65-F5344CB8AC3E}">
        <p14:creationId xmlns:p14="http://schemas.microsoft.com/office/powerpoint/2010/main" val="243415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LAST WEEK in the Story…</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1026" name="Picture 2" descr="C:\Users\rod.thom\AppData\Local\Microsoft\Windows\Temporary Internet Files\Content.Outlook\Y00J0HUM\cid_520_resize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484784"/>
            <a:ext cx="3579100" cy="4773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en-AU" sz="3600" b="1" u="sng" dirty="0" smtClean="0"/>
              <a:t>III.  I will require SIN be ATONED for</a:t>
            </a:r>
            <a:endParaRPr lang="en-AU" sz="3600" b="1" u="sng" dirty="0"/>
          </a:p>
        </p:txBody>
      </p:sp>
      <p:sp>
        <p:nvSpPr>
          <p:cNvPr id="3" name="Content Placeholder 2"/>
          <p:cNvSpPr>
            <a:spLocks noGrp="1"/>
          </p:cNvSpPr>
          <p:nvPr>
            <p:ph idx="1"/>
          </p:nvPr>
        </p:nvSpPr>
        <p:spPr>
          <a:xfrm>
            <a:off x="467544" y="1556792"/>
            <a:ext cx="8219256" cy="4569371"/>
          </a:xfrm>
        </p:spPr>
        <p:txBody>
          <a:bodyPr>
            <a:normAutofit/>
          </a:bodyPr>
          <a:lstStyle/>
          <a:p>
            <a:pPr marL="0" indent="0">
              <a:buNone/>
            </a:pPr>
            <a:r>
              <a:rPr lang="en-AU" dirty="0"/>
              <a:t>Exodus 33:14 The LORD replied, “My Presence will go with you, and I will give you rest.” </a:t>
            </a:r>
            <a:endParaRPr lang="en-AU" dirty="0"/>
          </a:p>
        </p:txBody>
      </p:sp>
    </p:spTree>
    <p:extLst>
      <p:ext uri="{BB962C8B-B14F-4D97-AF65-F5344CB8AC3E}">
        <p14:creationId xmlns:p14="http://schemas.microsoft.com/office/powerpoint/2010/main" val="179324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Really Important Applications</a:t>
            </a:r>
            <a:endParaRPr lang="en-AU" dirty="0"/>
          </a:p>
        </p:txBody>
      </p:sp>
      <p:sp>
        <p:nvSpPr>
          <p:cNvPr id="3" name="Content Placeholder 2"/>
          <p:cNvSpPr>
            <a:spLocks noGrp="1"/>
          </p:cNvSpPr>
          <p:nvPr>
            <p:ph idx="1"/>
          </p:nvPr>
        </p:nvSpPr>
        <p:spPr/>
        <p:txBody>
          <a:bodyPr/>
          <a:lstStyle/>
          <a:p>
            <a:pPr marL="514350" indent="-514350">
              <a:buAutoNum type="arabicPeriod"/>
            </a:pPr>
            <a:r>
              <a:rPr lang="en-AU" dirty="0" smtClean="0"/>
              <a:t>YOUR </a:t>
            </a:r>
            <a:r>
              <a:rPr lang="en-AU" dirty="0"/>
              <a:t>SIN NEEDS TO BE ATONED FOR</a:t>
            </a:r>
            <a:r>
              <a:rPr lang="en-AU" dirty="0" smtClean="0"/>
              <a:t>…</a:t>
            </a:r>
          </a:p>
          <a:p>
            <a:pPr marL="0" indent="0">
              <a:buNone/>
            </a:pPr>
            <a:r>
              <a:rPr lang="en-AU" dirty="0" smtClean="0"/>
              <a:t>	-Hebrews 10:1-18</a:t>
            </a:r>
            <a:endParaRPr lang="en-AU" dirty="0" smtClean="0"/>
          </a:p>
          <a:p>
            <a:pPr marL="514350" indent="-514350">
              <a:buAutoNum type="arabicPeriod" startAt="2"/>
            </a:pPr>
            <a:r>
              <a:rPr lang="en-AU" dirty="0" smtClean="0"/>
              <a:t>WE ARE THE NEW TABERNACLE…</a:t>
            </a:r>
          </a:p>
          <a:p>
            <a:pPr marL="0" indent="0">
              <a:buNone/>
            </a:pPr>
            <a:r>
              <a:rPr lang="en-AU" dirty="0" smtClean="0"/>
              <a:t>	-1 Corinthians 3:16 </a:t>
            </a:r>
            <a:endParaRPr lang="en-AU" dirty="0" smtClean="0"/>
          </a:p>
          <a:p>
            <a:pPr marL="514350" indent="-514350">
              <a:buAutoNum type="arabicPeriod" startAt="3"/>
            </a:pPr>
            <a:r>
              <a:rPr lang="en-AU" dirty="0" smtClean="0"/>
              <a:t>GOD </a:t>
            </a:r>
            <a:r>
              <a:rPr lang="en-AU" dirty="0"/>
              <a:t>CHANGES US FROM THE INSIDE OUT</a:t>
            </a:r>
            <a:r>
              <a:rPr lang="en-AU" dirty="0" smtClean="0"/>
              <a:t>…</a:t>
            </a:r>
          </a:p>
          <a:p>
            <a:pPr marL="0" indent="0">
              <a:buNone/>
            </a:pPr>
            <a:r>
              <a:rPr lang="en-AU" dirty="0" smtClean="0"/>
              <a:t>	-Matthew 22:38-40</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797152"/>
            <a:ext cx="1997968" cy="14984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6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194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Geography…</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988840"/>
            <a:ext cx="4052819" cy="31243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824153"/>
            <a:ext cx="1152128" cy="4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8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32305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2160240"/>
          </a:xfrm>
        </p:spPr>
        <p:txBody>
          <a:bodyPr>
            <a:normAutofit fontScale="90000"/>
          </a:bodyPr>
          <a:lstStyle/>
          <a:p>
            <a:r>
              <a:rPr lang="en-AU" dirty="0"/>
              <a:t>Chapter </a:t>
            </a:r>
            <a:r>
              <a:rPr lang="en-AU" dirty="0" smtClean="0"/>
              <a:t>5; </a:t>
            </a:r>
            <a:br>
              <a:rPr lang="en-AU" dirty="0" smtClean="0"/>
            </a:br>
            <a:r>
              <a:rPr lang="en-AU" dirty="0" smtClean="0"/>
              <a:t>“NEW </a:t>
            </a:r>
            <a:r>
              <a:rPr lang="en-AU" dirty="0"/>
              <a:t>COMMANDS and a NEW COVENANT</a:t>
            </a:r>
          </a:p>
        </p:txBody>
      </p:sp>
    </p:spTree>
    <p:extLst>
      <p:ext uri="{BB962C8B-B14F-4D97-AF65-F5344CB8AC3E}">
        <p14:creationId xmlns:p14="http://schemas.microsoft.com/office/powerpoint/2010/main" val="64293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BIG IDEA</a:t>
            </a:r>
            <a:endParaRPr lang="en-AU" dirty="0"/>
          </a:p>
        </p:txBody>
      </p:sp>
      <p:sp>
        <p:nvSpPr>
          <p:cNvPr id="3" name="Content Placeholder 2"/>
          <p:cNvSpPr>
            <a:spLocks noGrp="1"/>
          </p:cNvSpPr>
          <p:nvPr>
            <p:ph idx="1"/>
          </p:nvPr>
        </p:nvSpPr>
        <p:spPr/>
        <p:txBody>
          <a:bodyPr/>
          <a:lstStyle/>
          <a:p>
            <a:pPr marL="0" indent="0" algn="ctr">
              <a:buNone/>
            </a:pPr>
            <a:r>
              <a:rPr lang="en-AU" dirty="0"/>
              <a:t>“God wants to dwell with </a:t>
            </a:r>
            <a:r>
              <a:rPr lang="en-AU" dirty="0" smtClean="0"/>
              <a:t>you</a:t>
            </a:r>
            <a:r>
              <a:rPr lang="en-AU" dirty="0"/>
              <a:t>!” </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555776" y="2771476"/>
            <a:ext cx="4369668" cy="2913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70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AU" b="1" u="sng" dirty="0"/>
              <a:t>I.  </a:t>
            </a:r>
            <a:r>
              <a:rPr lang="en-AU" b="1" u="sng" dirty="0" smtClean="0"/>
              <a:t>How we Treat </a:t>
            </a:r>
            <a:r>
              <a:rPr lang="en-AU" b="1" u="sng" dirty="0"/>
              <a:t>E</a:t>
            </a:r>
            <a:r>
              <a:rPr lang="en-AU" b="1" u="sng" dirty="0" smtClean="0"/>
              <a:t>ach </a:t>
            </a:r>
            <a:r>
              <a:rPr lang="en-AU" b="1" u="sng" dirty="0"/>
              <a:t>O</a:t>
            </a:r>
            <a:r>
              <a:rPr lang="en-AU" b="1" u="sng" dirty="0" smtClean="0"/>
              <a:t>ther and God </a:t>
            </a:r>
            <a:endParaRPr lang="en-AU" b="1" u="sng" dirty="0"/>
          </a:p>
        </p:txBody>
      </p:sp>
      <p:sp>
        <p:nvSpPr>
          <p:cNvPr id="3" name="Content Placeholder 2"/>
          <p:cNvSpPr>
            <a:spLocks noGrp="1"/>
          </p:cNvSpPr>
          <p:nvPr>
            <p:ph idx="1"/>
          </p:nvPr>
        </p:nvSpPr>
        <p:spPr>
          <a:xfrm>
            <a:off x="467544" y="1556792"/>
            <a:ext cx="8219256" cy="4569371"/>
          </a:xfrm>
        </p:spPr>
        <p:txBody>
          <a:bodyPr>
            <a:normAutofit fontScale="92500" lnSpcReduction="10000"/>
          </a:bodyPr>
          <a:lstStyle/>
          <a:p>
            <a:pPr marL="0" indent="0">
              <a:buNone/>
            </a:pPr>
            <a:r>
              <a:rPr lang="en-AU" dirty="0"/>
              <a:t>Matthew 22:34 Hearing that Jesus had silenced the Sadducees, the Pharisees got together. 35 One of them, an expert in the law, tested him with this question: 36 “Teacher, which is the greatest commandment in the Law?” </a:t>
            </a:r>
          </a:p>
          <a:p>
            <a:pPr marL="0" indent="0">
              <a:buNone/>
            </a:pPr>
            <a:r>
              <a:rPr lang="en-AU" dirty="0"/>
              <a:t>37 Jesus replied: “ ‘Love the Lord your God with all your heart and with all your soul and with all your mind.’ i 38 This is the first and greatest commandment. 39 And the second is like it: ‘Love your </a:t>
            </a:r>
            <a:r>
              <a:rPr lang="en-AU" dirty="0" smtClean="0"/>
              <a:t>neighbour </a:t>
            </a:r>
            <a:r>
              <a:rPr lang="en-AU" dirty="0"/>
              <a:t>as yourself</a:t>
            </a:r>
            <a:r>
              <a:rPr lang="en-AU" dirty="0" smtClean="0"/>
              <a:t>.’ </a:t>
            </a:r>
            <a:r>
              <a:rPr lang="en-AU" dirty="0"/>
              <a:t>40 </a:t>
            </a:r>
            <a:r>
              <a:rPr lang="en-AU" u="sng" dirty="0"/>
              <a:t>All the Law and the Prophets hang on these two commandments.” </a:t>
            </a:r>
          </a:p>
          <a:p>
            <a:pPr marL="0" indent="0">
              <a:buNone/>
            </a:pPr>
            <a:endParaRPr lang="en-AU" dirty="0"/>
          </a:p>
        </p:txBody>
      </p:sp>
    </p:spTree>
    <p:extLst>
      <p:ext uri="{BB962C8B-B14F-4D97-AF65-F5344CB8AC3E}">
        <p14:creationId xmlns:p14="http://schemas.microsoft.com/office/powerpoint/2010/main" val="24914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2088232"/>
          </a:xfrm>
        </p:spPr>
        <p:txBody>
          <a:bodyPr>
            <a:normAutofit fontScale="90000"/>
          </a:bodyPr>
          <a:lstStyle/>
          <a:p>
            <a:r>
              <a:rPr lang="en-AU" b="1" i="1" dirty="0"/>
              <a:t>1st 4 Commandments guide how we treat God. Our Vertical relationship with GOD </a:t>
            </a:r>
          </a:p>
        </p:txBody>
      </p:sp>
      <p:pic>
        <p:nvPicPr>
          <p:cNvPr id="205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203848" y="2996952"/>
            <a:ext cx="3048000" cy="2733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674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1159</Words>
  <Application>Microsoft Office PowerPoint</Application>
  <PresentationFormat>On-screen Show (4:3)</PresentationFormat>
  <Paragraphs>50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Rod Thom</vt:lpstr>
      <vt:lpstr>Chapter 5;  “NEW COMMANDS and a NEW COVENANT</vt:lpstr>
      <vt:lpstr>LAST WEEK in the Story…</vt:lpstr>
      <vt:lpstr>Geography…</vt:lpstr>
      <vt:lpstr>PowerPoint Presentation</vt:lpstr>
      <vt:lpstr>Chapter 5;  “NEW COMMANDS and a NEW COVENANT</vt:lpstr>
      <vt:lpstr>BIG IDEA</vt:lpstr>
      <vt:lpstr>I.  How we Treat Each Other and God </vt:lpstr>
      <vt:lpstr>1st 4 Commandments guide how we treat God. Our Vertical relationship with GOD </vt:lpstr>
      <vt:lpstr>I.  How we Treat Each Other and God </vt:lpstr>
      <vt:lpstr>PowerPoint Presentation</vt:lpstr>
      <vt:lpstr>PowerPoint Presentation</vt:lpstr>
      <vt:lpstr>PowerPoint Presentation</vt:lpstr>
      <vt:lpstr>Commandments 5-10 guide how we treat other people. Our Horizontal relationships with each other </vt:lpstr>
      <vt:lpstr>PowerPoint Presentation</vt:lpstr>
      <vt:lpstr>PowerPoint Presentation</vt:lpstr>
      <vt:lpstr>PowerPoint Presentation</vt:lpstr>
      <vt:lpstr>PowerPoint Presentation</vt:lpstr>
      <vt:lpstr>PowerPoint Presentation</vt:lpstr>
      <vt:lpstr>PowerPoint Presentation</vt:lpstr>
      <vt:lpstr>I.  How we Treat Each Other and God </vt:lpstr>
      <vt:lpstr>I.  How we Treat Each Other and God </vt:lpstr>
      <vt:lpstr>I.  How we Treat Each Other and God </vt:lpstr>
      <vt:lpstr>II.  I will need a PLACE to DWELL</vt:lpstr>
      <vt:lpstr>II.  I will need a PLACE to DWELL</vt:lpstr>
      <vt:lpstr>III.  I will require SIN be ATONED for</vt:lpstr>
      <vt:lpstr>III.  I will require SIN be ATONED for</vt:lpstr>
      <vt:lpstr>III.  I will require SIN be ATONED for</vt:lpstr>
      <vt:lpstr>III.  I will require SIN be ATONED for</vt:lpstr>
      <vt:lpstr>III.  I will require SIN be ATONED for</vt:lpstr>
      <vt:lpstr>3 Really Important Applications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24</cp:revision>
  <cp:lastPrinted>2015-06-27T23:06:14Z</cp:lastPrinted>
  <dcterms:created xsi:type="dcterms:W3CDTF">2015-05-04T08:43:21Z</dcterms:created>
  <dcterms:modified xsi:type="dcterms:W3CDTF">2015-06-27T23:18:17Z</dcterms:modified>
</cp:coreProperties>
</file>